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998E-2113-41DB-AE1A-34A277BEC9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7C6B-6E6C-497B-802E-3866B9E0F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998E-2113-41DB-AE1A-34A277BEC9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7C6B-6E6C-497B-802E-3866B9E0F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998E-2113-41DB-AE1A-34A277BEC9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7C6B-6E6C-497B-802E-3866B9E0F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998E-2113-41DB-AE1A-34A277BEC9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7C6B-6E6C-497B-802E-3866B9E0F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998E-2113-41DB-AE1A-34A277BEC9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7C6B-6E6C-497B-802E-3866B9E0F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998E-2113-41DB-AE1A-34A277BEC9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7C6B-6E6C-497B-802E-3866B9E0F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998E-2113-41DB-AE1A-34A277BEC9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7C6B-6E6C-497B-802E-3866B9E0F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998E-2113-41DB-AE1A-34A277BEC9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7C6B-6E6C-497B-802E-3866B9E0F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998E-2113-41DB-AE1A-34A277BEC9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7C6B-6E6C-497B-802E-3866B9E0F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998E-2113-41DB-AE1A-34A277BEC9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7C6B-6E6C-497B-802E-3866B9E0F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998E-2113-41DB-AE1A-34A277BEC9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7C6B-6E6C-497B-802E-3866B9E0F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7998E-2113-41DB-AE1A-34A277BEC9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7C6B-6E6C-497B-802E-3866B9E0F2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Диагностика инфаркта миокарда по ЭКГ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 "/>
              </a:rPr>
              <a:t>КГБУЗ Ключевская ЦРБ имени</a:t>
            </a:r>
          </a:p>
          <a:p>
            <a:r>
              <a:rPr lang="ru-RU" sz="2000" dirty="0" smtClean="0">
                <a:latin typeface=" "/>
              </a:rPr>
              <a:t>Антоновича И</a:t>
            </a:r>
            <a:r>
              <a:rPr lang="en-US" sz="2000" dirty="0" smtClean="0">
                <a:latin typeface=" "/>
              </a:rPr>
              <a:t>.</a:t>
            </a:r>
            <a:r>
              <a:rPr lang="ru-RU" sz="2000" dirty="0" smtClean="0">
                <a:latin typeface=" "/>
              </a:rPr>
              <a:t>И</a:t>
            </a:r>
            <a:r>
              <a:rPr lang="en-US" sz="2000" dirty="0" smtClean="0">
                <a:latin typeface=" "/>
              </a:rPr>
              <a:t>.</a:t>
            </a:r>
          </a:p>
          <a:p>
            <a:r>
              <a:rPr lang="ru-RU" sz="2000" dirty="0" smtClean="0">
                <a:latin typeface=" "/>
              </a:rPr>
              <a:t>Врач функциональной диагностики</a:t>
            </a:r>
          </a:p>
          <a:p>
            <a:r>
              <a:rPr lang="ru-RU" sz="2000" dirty="0" smtClean="0">
                <a:latin typeface=" "/>
              </a:rPr>
              <a:t>Нечаева А</a:t>
            </a:r>
            <a:r>
              <a:rPr lang="en-US" sz="2000" dirty="0" smtClean="0">
                <a:latin typeface=" "/>
              </a:rPr>
              <a:t>.</a:t>
            </a:r>
            <a:r>
              <a:rPr lang="ru-RU" sz="2000" dirty="0" smtClean="0">
                <a:latin typeface=" "/>
              </a:rPr>
              <a:t>В</a:t>
            </a:r>
            <a:r>
              <a:rPr lang="en-US" sz="2000" dirty="0" smtClean="0">
                <a:latin typeface=" "/>
              </a:rPr>
              <a:t>.</a:t>
            </a:r>
            <a:endParaRPr lang="ru-RU" sz="2000" dirty="0">
              <a:latin typeface=" 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71670" y="0"/>
            <a:ext cx="5000659" cy="314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143248"/>
            <a:ext cx="5715040" cy="32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2368544"/>
          </a:xfrm>
        </p:spPr>
        <p:txBody>
          <a:bodyPr>
            <a:normAutofit/>
          </a:bodyPr>
          <a:lstStyle/>
          <a:p>
            <a:r>
              <a:rPr lang="ru-RU" dirty="0" smtClean="0"/>
              <a:t>Дифференциальная диагностика</a:t>
            </a:r>
            <a:br>
              <a:rPr lang="ru-RU" dirty="0" smtClean="0"/>
            </a:br>
            <a:r>
              <a:rPr lang="ru-RU" dirty="0" err="1" smtClean="0"/>
              <a:t>тахиаритмий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ture background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357562"/>
            <a:ext cx="4572000" cy="1647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2088"/>
            <a:ext cx="9154241" cy="687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28</Words>
  <Application>Microsoft Office PowerPoint</Application>
  <PresentationFormat>Экран (4:3)</PresentationFormat>
  <Paragraphs>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Диагностика инфаркта миокарда по ЭКГ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Дифференциальная диагностика тахиаритмий</vt:lpstr>
      <vt:lpstr>Слайд 17</vt:lpstr>
      <vt:lpstr>Слайд 18</vt:lpstr>
      <vt:lpstr>Слайд 19</vt:lpstr>
      <vt:lpstr>Слайд 20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инфаркта миокарда по ЭКГ</dc:title>
  <dc:creator>Андрей</dc:creator>
  <cp:lastModifiedBy>Андрей</cp:lastModifiedBy>
  <cp:revision>3</cp:revision>
  <dcterms:created xsi:type="dcterms:W3CDTF">2025-09-01T13:36:44Z</dcterms:created>
  <dcterms:modified xsi:type="dcterms:W3CDTF">2025-09-01T14:01:16Z</dcterms:modified>
</cp:coreProperties>
</file>